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7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A"/>
    <a:srgbClr val="CCCED2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2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8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2655-7538-4934-A07F-D129D1237AD8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77A11-0D08-4215-8525-64F6FCD162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604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8091662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19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2332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05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828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8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62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42046091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8958599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0444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380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29013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849641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5189292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803655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5258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2980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5946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6008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00120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14764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9072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943477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351107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65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76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3189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978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146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6337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96884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62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5913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5662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9842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1412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0283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6170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19435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60435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1959234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1514791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8154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882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60212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7625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0971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4013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8705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2352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5836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7035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9417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215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4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2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60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5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470172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Syd (Nordjylland)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0B2993A-D88C-4E5B-AED0-CCA02552A810}"/>
              </a:ext>
            </a:extLst>
          </p:cNvPr>
          <p:cNvSpPr/>
          <p:nvPr/>
        </p:nvSpPr>
        <p:spPr>
          <a:xfrm>
            <a:off x="839788" y="2345635"/>
            <a:ext cx="7787377" cy="356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77FA4AD-FAAC-4B77-BA09-9B9EB2E6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5743575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FF19E3E-1832-4A4C-8C4C-C4246865FF91}"/>
              </a:ext>
            </a:extLst>
          </p:cNvPr>
          <p:cNvSpPr/>
          <p:nvPr/>
        </p:nvSpPr>
        <p:spPr>
          <a:xfrm>
            <a:off x="839788" y="1431235"/>
            <a:ext cx="4954725" cy="1530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8C2069-EE7B-4A0F-9C8A-36E39806B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321718"/>
            <a:ext cx="5093873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353731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476336" y="32240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Midtklyngen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853BB96-A17C-4FA3-A4C0-A331F3EF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54" y="2306499"/>
            <a:ext cx="486375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E00DB7E-C6F6-4144-B0E1-5EFF7E4E7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079" t="6666"/>
          <a:stretch/>
        </p:blipFill>
        <p:spPr>
          <a:xfrm>
            <a:off x="6216170" y="457200"/>
            <a:ext cx="5880579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4526270-83FF-4D80-9061-54DB82D5F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2057400"/>
            <a:ext cx="5232881" cy="2689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title="This slide contains the following visuals: textbox ,textbox ,textbox ,textbox ,image ,image ,image ,textbox ,textbox ,textbox ,textbox ,textbox ,textbox ,shape ,shape ,shape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07791416-2FCE-4AFD-97FD-37B19AE2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17D17-AFA8-4295-8BBA-C7F52A587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48" y="2350946"/>
            <a:ext cx="4861543" cy="2156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6BF18A6-A7CA-49BB-B901-A16CF4162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50919"/>
            <a:ext cx="5762625" cy="4133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D9F8EFE3-AF2A-4108-80FA-67263D61E902}"/>
</file>

<file path=customXml/itemProps2.xml><?xml version="1.0" encoding="utf-8"?>
<ds:datastoreItem xmlns:ds="http://schemas.openxmlformats.org/officeDocument/2006/customXml" ds:itemID="{C1DE3FA3-5235-4E09-B08F-91BA0CFABF3E}"/>
</file>

<file path=customXml/itemProps3.xml><?xml version="1.0" encoding="utf-8"?>
<ds:datastoreItem xmlns:ds="http://schemas.openxmlformats.org/officeDocument/2006/customXml" ds:itemID="{981FA3CA-0B4A-4462-A74E-C0ED0DF67B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509</Words>
  <Application>Microsoft Office PowerPoint</Application>
  <PresentationFormat>Widescreen</PresentationFormat>
  <Paragraphs>65</Paragraphs>
  <Slides>29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Syd (Nordjylland)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16</cp:revision>
  <dcterms:created xsi:type="dcterms:W3CDTF">2016-09-04T11:54:55Z</dcterms:created>
  <dcterms:modified xsi:type="dcterms:W3CDTF">2023-07-31T13:23:37Z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